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2" r:id="rId7"/>
    <p:sldId id="260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6C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E7813-3986-4110-B289-32E3F3455AA8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57163-FC97-4972-936C-52A28350D6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Picture background"/>
          <p:cNvPicPr>
            <a:picLocks noChangeAspect="1" noChangeArrowheads="1"/>
          </p:cNvPicPr>
          <p:nvPr/>
        </p:nvPicPr>
        <p:blipFill>
          <a:blip r:embed="rId2" cstate="print">
            <a:lum bright="-60000"/>
          </a:blip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285728"/>
            <a:ext cx="8858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Составление резюме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714488"/>
            <a:ext cx="8572560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smtClean="0">
                <a:solidFill>
                  <a:schemeClr val="bg1"/>
                </a:solidFill>
              </a:rPr>
              <a:t>Резюме </a:t>
            </a:r>
            <a:r>
              <a:rPr lang="ru-RU" sz="2700" dirty="0" smtClean="0">
                <a:solidFill>
                  <a:schemeClr val="bg1"/>
                </a:solidFill>
              </a:rPr>
              <a:t>— 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краткая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самопрезентация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письменной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форме.</a:t>
            </a: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27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3143248"/>
            <a:ext cx="885828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smtClean="0">
                <a:solidFill>
                  <a:schemeClr val="bg1"/>
                </a:solidFill>
              </a:rPr>
              <a:t>Резюме </a:t>
            </a:r>
            <a:r>
              <a:rPr lang="ru-RU" sz="2700" dirty="0" smtClean="0">
                <a:solidFill>
                  <a:schemeClr val="bg1"/>
                </a:solidFill>
              </a:rPr>
              <a:t>— </a:t>
            </a:r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информация о </a:t>
            </a:r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Ваших </a:t>
            </a:r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профессиональных навыках, достижениях и личностных качествах, которые смогут заинтересовать потенциального работодателя.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Ваши требования к зарплате должны быть: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85720" y="250030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000240"/>
            <a:ext cx="857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Гибкими.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Используйте фразы: «Заработная плата подлежит обсуждению», «Ожидания зависят от пакета вознаграждения и условий работы».</a:t>
            </a:r>
          </a:p>
        </p:txBody>
      </p:sp>
      <p:sp>
        <p:nvSpPr>
          <p:cNvPr id="7" name="Овал 6"/>
          <p:cNvSpPr/>
          <p:nvPr/>
        </p:nvSpPr>
        <p:spPr>
          <a:xfrm>
            <a:off x="285720" y="4786322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4500570"/>
            <a:ext cx="857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Обоснованными.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Изучите рынок. Ваши притязания не должны слишком выбиваться в меньшую или в большую сторону.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85720" y="3714752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3429000"/>
            <a:ext cx="857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Аргументированными.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Докажите, что достойны денег, которые просите.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 l="999" t="2119" r="1998" b="2119"/>
          <a:stretch>
            <a:fillRect/>
          </a:stretch>
        </p:blipFill>
        <p:spPr bwMode="auto">
          <a:xfrm>
            <a:off x="142844" y="142852"/>
            <a:ext cx="5214974" cy="657229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57818" y="142852"/>
            <a:ext cx="37861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Так может выглядеть грамотно составленное резюме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929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Цели резюме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85720" y="214311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85720" y="357187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85720" y="285749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2000240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Коротко рассказать о себе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2714620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Показать, что Вы соответствуете вакансии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3429000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Привлечь внимание работодателя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4143380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Получить приглашение на собеседование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85720" y="428625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Цели работодателя при получении резюме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85720" y="214311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20" y="357187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85720" y="285749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00024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Оценить, соответствуете ли Вы вакансии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2714620"/>
            <a:ext cx="857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Получить представление о Ваших профессиональных навыках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3429000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Пригласить на собеседование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476672"/>
            <a:ext cx="5400600" cy="47705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РЕЗЮМЕ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53292" y="1326265"/>
            <a:ext cx="2592288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краткость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1916832"/>
            <a:ext cx="2592288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конкретность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9093" y="2564904"/>
            <a:ext cx="2592288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целенаправленность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3140968"/>
            <a:ext cx="2592288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позитивность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23728" y="3861048"/>
            <a:ext cx="2592288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уникальность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23728" y="4509120"/>
            <a:ext cx="2592288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53292" y="5229195"/>
            <a:ext cx="2592288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Официально-деловой стиль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372225" y="1052513"/>
            <a:ext cx="0" cy="43767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4745038" y="1525588"/>
            <a:ext cx="16271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4730750" y="2116138"/>
            <a:ext cx="16271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745038" y="2770188"/>
            <a:ext cx="16271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745038" y="3341688"/>
            <a:ext cx="16271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4745038" y="4033838"/>
            <a:ext cx="16271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745038" y="4714875"/>
            <a:ext cx="16271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4745038" y="5429250"/>
            <a:ext cx="16271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Структура резюме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85720" y="214311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20" y="357187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85720" y="285749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000240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Фамилия, имя, отчество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2714620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Фото. К его выбору стоит отнестись со всей серьёзностью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3429000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Контактная информация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85720" y="428625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4143380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Город проживания или город, в котором ищите работу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85720" y="500063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71472" y="485776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Образование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85720" y="5715015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71472" y="5572140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Уровень заработной платы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50004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Рассказать о профессиональном опыте работы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20" y="357187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3429000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Период  работы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19" y="428625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4143380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Профессиональные достижения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85720" y="285749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271462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Должность и обязанности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20" y="500063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71472" y="4857760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Указывайте </a:t>
            </a:r>
            <a:r>
              <a:rPr lang="ru-RU" sz="2400" dirty="0" smtClean="0">
                <a:solidFill>
                  <a:schemeClr val="bg1"/>
                </a:solidFill>
              </a:rPr>
              <a:t>весь </a:t>
            </a:r>
            <a:r>
              <a:rPr lang="ru-RU" sz="2400" dirty="0" smtClean="0">
                <a:solidFill>
                  <a:schemeClr val="bg1"/>
                </a:solidFill>
              </a:rPr>
              <a:t>опыт </a:t>
            </a:r>
            <a:r>
              <a:rPr lang="ru-RU" sz="2400" dirty="0" smtClean="0">
                <a:solidFill>
                  <a:schemeClr val="bg1"/>
                </a:solidFill>
              </a:rPr>
              <a:t>Вашей работы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85720" y="214311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71472" y="2000240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Полное название </a:t>
            </a:r>
            <a:r>
              <a:rPr lang="ru-RU" sz="2400" dirty="0" smtClean="0">
                <a:solidFill>
                  <a:schemeClr val="bg1"/>
                </a:solidFill>
              </a:rPr>
              <a:t>организации(</a:t>
            </a:r>
            <a:r>
              <a:rPr lang="ru-RU" sz="2400" dirty="0" err="1" smtClean="0">
                <a:solidFill>
                  <a:schemeClr val="bg1"/>
                </a:solidFill>
              </a:rPr>
              <a:t>й</a:t>
            </a:r>
            <a:r>
              <a:rPr lang="ru-RU" sz="2400" dirty="0" smtClean="0">
                <a:solidFill>
                  <a:schemeClr val="bg1"/>
                </a:solidFill>
              </a:rPr>
              <a:t>)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86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Рассказать о своих </a:t>
            </a:r>
            <a:r>
              <a:rPr lang="en-US" sz="3200" b="1" dirty="0" smtClean="0">
                <a:solidFill>
                  <a:schemeClr val="bg1"/>
                </a:solidFill>
              </a:rPr>
              <a:t>hard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skills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85720" y="214311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20" y="5143512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85688" y="321468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40" y="2000240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Профессиональные или прикладные навыки, которые можно измерить или оцифровать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40" y="3071810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Навыки, без которых мы не можем исполнять свои профессиональные обязанности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5000636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У</a:t>
            </a:r>
            <a:r>
              <a:rPr lang="ru-RU" sz="2400" dirty="0" smtClean="0">
                <a:solidFill>
                  <a:schemeClr val="bg1"/>
                </a:solidFill>
              </a:rPr>
              <a:t>ровень владения иностранным языком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85720" y="4357694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4214818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Знание технологий, стандартов, регламента отрасли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Рассказать о своих </a:t>
            </a:r>
            <a:r>
              <a:rPr lang="en-US" sz="3200" b="1" dirty="0" smtClean="0">
                <a:solidFill>
                  <a:schemeClr val="bg1"/>
                </a:solidFill>
              </a:rPr>
              <a:t>soft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skills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200024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Навыки, не связанные с определённой профессией или специальностью, отражающие  Ваши личные качества: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85720" y="464344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4500570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Коммуникабельность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85720" y="392906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3786190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Умение работать в команде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85720" y="535782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71472" y="521495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Чувство юмора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85720" y="321468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71472" y="3071810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Пунктуальность и организованность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Ваше образование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85720" y="214311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000240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Учебное заведение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85720" y="428625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4143380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Дата окончания</a:t>
            </a:r>
          </a:p>
        </p:txBody>
      </p:sp>
      <p:sp>
        <p:nvSpPr>
          <p:cNvPr id="7" name="Овал 6"/>
          <p:cNvSpPr/>
          <p:nvPr/>
        </p:nvSpPr>
        <p:spPr>
          <a:xfrm>
            <a:off x="285720" y="357187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3429000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Форма обучения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85720" y="285749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71472" y="2714620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Полученная специальность/профессия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85720" y="5000636"/>
            <a:ext cx="214314" cy="214314"/>
          </a:xfrm>
          <a:prstGeom prst="ellipse">
            <a:avLst/>
          </a:prstGeom>
          <a:solidFill>
            <a:srgbClr val="FFB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71472" y="485776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Пройденные курсы и тренинги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276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pc_3</dc:creator>
  <cp:lastModifiedBy>Metod</cp:lastModifiedBy>
  <cp:revision>22</cp:revision>
  <dcterms:created xsi:type="dcterms:W3CDTF">2024-06-04T06:01:30Z</dcterms:created>
  <dcterms:modified xsi:type="dcterms:W3CDTF">2024-06-06T08:26:30Z</dcterms:modified>
</cp:coreProperties>
</file>